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7" r:id="rId7"/>
    <p:sldId id="261" r:id="rId8"/>
    <p:sldId id="259" r:id="rId9"/>
    <p:sldId id="262" r:id="rId10"/>
    <p:sldId id="26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C5CEB-3FA1-1867-6A09-B7A9321D9044}" v="133" dt="2020-05-15T10:04:48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Hutchison" userId="S::gw10hutchisonpaula@glow.sch.uk::6a6c5ccd-8432-4e00-82fe-f4b08ecc029f" providerId="AD" clId="Web-{B69C5CEB-3FA1-1867-6A09-B7A9321D9044}"/>
    <pc:docChg chg="modSld">
      <pc:chgData name="Miss Hutchison" userId="S::gw10hutchisonpaula@glow.sch.uk::6a6c5ccd-8432-4e00-82fe-f4b08ecc029f" providerId="AD" clId="Web-{B69C5CEB-3FA1-1867-6A09-B7A9321D9044}" dt="2020-05-15T10:04:48.466" v="130"/>
      <pc:docMkLst>
        <pc:docMk/>
      </pc:docMkLst>
      <pc:sldChg chg="addSp modSp">
        <pc:chgData name="Miss Hutchison" userId="S::gw10hutchisonpaula@glow.sch.uk::6a6c5ccd-8432-4e00-82fe-f4b08ecc029f" providerId="AD" clId="Web-{B69C5CEB-3FA1-1867-6A09-B7A9321D9044}" dt="2020-05-15T10:03:35.185" v="126" actId="1076"/>
        <pc:sldMkLst>
          <pc:docMk/>
          <pc:sldMk cId="2362536578" sldId="259"/>
        </pc:sldMkLst>
        <pc:spChg chg="add mod">
          <ac:chgData name="Miss Hutchison" userId="S::gw10hutchisonpaula@glow.sch.uk::6a6c5ccd-8432-4e00-82fe-f4b08ecc029f" providerId="AD" clId="Web-{B69C5CEB-3FA1-1867-6A09-B7A9321D9044}" dt="2020-05-15T10:03:35.185" v="126" actId="1076"/>
          <ac:spMkLst>
            <pc:docMk/>
            <pc:sldMk cId="2362536578" sldId="259"/>
            <ac:spMk id="2" creationId="{599A4C52-B82D-4DFE-B90E-49F23D439B3D}"/>
          </ac:spMkLst>
        </pc:spChg>
      </pc:sldChg>
      <pc:sldChg chg="addSp modSp">
        <pc:chgData name="Miss Hutchison" userId="S::gw10hutchisonpaula@glow.sch.uk::6a6c5ccd-8432-4e00-82fe-f4b08ecc029f" providerId="AD" clId="Web-{B69C5CEB-3FA1-1867-6A09-B7A9321D9044}" dt="2020-05-15T10:01:36.044" v="66" actId="1076"/>
        <pc:sldMkLst>
          <pc:docMk/>
          <pc:sldMk cId="155357632" sldId="261"/>
        </pc:sldMkLst>
        <pc:spChg chg="add mod">
          <ac:chgData name="Miss Hutchison" userId="S::gw10hutchisonpaula@glow.sch.uk::6a6c5ccd-8432-4e00-82fe-f4b08ecc029f" providerId="AD" clId="Web-{B69C5CEB-3FA1-1867-6A09-B7A9321D9044}" dt="2020-05-15T10:01:36.044" v="66" actId="1076"/>
          <ac:spMkLst>
            <pc:docMk/>
            <pc:sldMk cId="155357632" sldId="261"/>
            <ac:spMk id="12" creationId="{B4A72B46-20A2-4F56-9D27-7B008FEC3A72}"/>
          </ac:spMkLst>
        </pc:spChg>
      </pc:sldChg>
      <pc:sldChg chg="addSp delSp modSp">
        <pc:chgData name="Miss Hutchison" userId="S::gw10hutchisonpaula@glow.sch.uk::6a6c5ccd-8432-4e00-82fe-f4b08ecc029f" providerId="AD" clId="Web-{B69C5CEB-3FA1-1867-6A09-B7A9321D9044}" dt="2020-05-15T10:04:48.466" v="130"/>
        <pc:sldMkLst>
          <pc:docMk/>
          <pc:sldMk cId="4148653051" sldId="262"/>
        </pc:sldMkLst>
        <pc:spChg chg="add del">
          <ac:chgData name="Miss Hutchison" userId="S::gw10hutchisonpaula@glow.sch.uk::6a6c5ccd-8432-4e00-82fe-f4b08ecc029f" providerId="AD" clId="Web-{B69C5CEB-3FA1-1867-6A09-B7A9321D9044}" dt="2020-05-15T10:04:48.466" v="130"/>
          <ac:spMkLst>
            <pc:docMk/>
            <pc:sldMk cId="4148653051" sldId="262"/>
            <ac:spMk id="3" creationId="{ED7BA61C-C074-44B0-AF46-7EDC92BA3AE5}"/>
          </ac:spMkLst>
        </pc:spChg>
        <pc:picChg chg="mod">
          <ac:chgData name="Miss Hutchison" userId="S::gw10hutchisonpaula@glow.sch.uk::6a6c5ccd-8432-4e00-82fe-f4b08ecc029f" providerId="AD" clId="Web-{B69C5CEB-3FA1-1867-6A09-B7A9321D9044}" dt="2020-05-15T10:04:43.763" v="129" actId="1076"/>
          <ac:picMkLst>
            <pc:docMk/>
            <pc:sldMk cId="4148653051" sldId="262"/>
            <ac:picMk id="5" creationId="{6106BAAE-5FEA-47B4-A4F1-54DB28C70C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2F7DD-AE83-469F-B2B8-354D25BD8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2E14B0-07DB-422F-856F-726EE2FFF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C9B2AF-08F6-4FFC-ACDC-CDFB886F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10B51-DD65-4E16-94CF-0C7F5F16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A8BEA-2CE6-4F4E-848A-92E5D586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5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AE524-1412-4351-A445-F901089A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D21211-61D9-4493-B441-731C81BB4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18810-718D-493D-88E0-1F6F74B7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9F8A3-AFF5-4E9D-95F2-712CACA7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761C60-AA5B-402C-BD66-0A50C499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972D2B-07AA-4AC4-9928-B46B90855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D26633-23E7-4ADF-9315-0626BF204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F8010-229E-4CC4-BAC0-3B9BF990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7DEA23-D1B9-41BD-B4A1-E933A8DF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BDF03-BEAE-4078-B1BB-F9379129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3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FB3EE-3601-452D-B80B-A1EE81BB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8338F2-81BB-421E-B09F-85F38C59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B1A379-C18E-406A-B7BE-115BAA4D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09780E-7225-469B-908F-D5EB9AA2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3E1FCC-C160-4AAC-BA53-03A0C62D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43061-CB84-4734-A410-5BF0E8F3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B5240-7EB7-4360-BF7D-82E5C8657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630DC-EACB-4570-B6FA-EB78E5CC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3478C-C979-4D0A-AEAB-861BD356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2A74AB-0C41-40AE-A19B-6CF0026A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DEC15-527F-4C9A-AB4C-BF5A8CB0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2E25B2-2901-4F0F-B46B-55493C53F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159580-74EA-444A-B412-8BBD785D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9BFF1D-6C14-4BDF-8C87-FDD32139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2F46B3-BBD6-45A4-BA9D-C2B967B7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178425-E080-4784-AB5A-4A9DB8E3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E4C64-AE5C-47E2-8B29-F440D619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F9DE0F-E4B1-4B32-B870-CCE71ED74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D368F2-5048-45CA-9E2E-B51D44CA6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7F71E4-7B63-433C-A589-DADC5FB51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7F0D6F-0EFE-4EB7-8BD9-17B5126FB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0FFE50-C601-47C4-B3D6-66F2F9D2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A9BADF-F0EE-4F21-9AF0-888704AC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A0CA22-BE38-41A8-B316-5B20116A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1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12373-2276-4302-B4F3-105FBD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F4E6C5-5C71-4D86-8EF7-6F7FF930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551F4C-09F4-4B52-849C-7B090B01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20B838-6806-4658-BF46-FD1A14A4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BFA0F1-65D7-48E2-97F2-ECD31653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3411DD-2AB8-447F-84A9-76911AA7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F260A0-00E6-4B3D-B08E-8923AAC1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2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28F59-FF83-4ABD-8120-51432FF2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CB281A-0FE1-48A9-95FE-123E827C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E73282-101F-4935-ADAE-39390EEC5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6ED6D2-7CC5-4CFB-9C8D-53E34ECF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B9565F-B56C-48B5-9AE5-911B91CA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8EBA56-FC30-4D3D-8A89-D91D4C15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9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51821-27AA-47DD-BD45-8B6A6087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CDED5C-5087-4420-852F-D0B6272D7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05B4F2-2C81-4F96-941A-33E822709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96DA37-5023-426C-BADF-D3393C86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60B4DB-DF88-4868-95AF-9035C950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5066BA-A86F-4199-BCEF-2B004F72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F80A9D-2300-4D4F-8A0A-846A707E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301386-F9B6-4723-9EBD-F7780573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5B5D5-FCB2-4A0F-A0D9-ED4204FC4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E1BC-37EC-4A3B-B26C-DAEAD2C7890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D409CD-A138-4074-A662-AB1258E4A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D79F8-6FAC-445E-A449-AE7C75125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9964-6235-484F-8386-3F7C9FE9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w10hutchisonpaula@glow.ea.glasgow.sch.uk" TargetMode="External"/><Relationship Id="rId2" Type="http://schemas.openxmlformats.org/officeDocument/2006/relationships/hyperlink" Target="mailto:gw10coylepauline@glow.ea.glasgow.sch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nrich.maths.org/magic-square-intro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7B72F-39AC-493A-BBD9-FEE9391BF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Mathematics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FA0424-A589-4EF5-83CC-E4D9EFBF8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Primary 7 Transition</a:t>
            </a:r>
          </a:p>
        </p:txBody>
      </p:sp>
    </p:spTree>
    <p:extLst>
      <p:ext uri="{BB962C8B-B14F-4D97-AF65-F5344CB8AC3E}">
        <p14:creationId xmlns:p14="http://schemas.microsoft.com/office/powerpoint/2010/main" val="121727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4861C9-9B8D-4828-BE2A-0F78ABAA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6010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Welcome to the Mathematics Department.</a:t>
            </a:r>
          </a:p>
          <a:p>
            <a:pPr marL="0" indent="0"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We are really excited about you joining us in August and hopefully we will get to meet you soon.</a:t>
            </a:r>
          </a:p>
          <a:p>
            <a:pPr marL="0" indent="0"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We have put together some activities that you might like to do.</a:t>
            </a:r>
          </a:p>
          <a:p>
            <a:pPr marL="0" indent="0">
              <a:buNone/>
            </a:pPr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You can work through them in any order.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Cavolini"/>
              </a:rPr>
              <a:t>Any questions / want to submit your work then email</a:t>
            </a:r>
          </a:p>
          <a:p>
            <a:pPr marL="0" indent="0">
              <a:buNone/>
            </a:pPr>
            <a:r>
              <a:rPr lang="en-GB" dirty="0" smtClean="0">
                <a:latin typeface="Cavolini"/>
                <a:hlinkClick r:id="rId2"/>
              </a:rPr>
              <a:t>gw10coylepauline@glow.ea.glasgow.sch.uk</a:t>
            </a:r>
            <a:r>
              <a:rPr lang="en-GB" dirty="0" smtClean="0">
                <a:latin typeface="Cavolini"/>
              </a:rPr>
              <a:t> </a:t>
            </a:r>
            <a:r>
              <a:rPr lang="en-GB" dirty="0">
                <a:latin typeface="Cavolini"/>
              </a:rPr>
              <a:t>or </a:t>
            </a:r>
            <a:r>
              <a:rPr lang="en-GB" dirty="0" smtClean="0">
                <a:latin typeface="Cavolini"/>
                <a:hlinkClick r:id="rId3"/>
              </a:rPr>
              <a:t>gw10hutchisonpaula@glow.ea.glasgow.sch.uk</a:t>
            </a:r>
            <a:endParaRPr lang="en-GB" dirty="0" smtClean="0">
              <a:latin typeface="Cavolini"/>
            </a:endParaRPr>
          </a:p>
          <a:p>
            <a:pPr marL="0" indent="0">
              <a:buNone/>
            </a:pPr>
            <a:endParaRPr lang="en-GB" dirty="0" smtClean="0">
              <a:latin typeface="Cavolini"/>
            </a:endParaRPr>
          </a:p>
          <a:p>
            <a:pPr marL="0" indent="0" algn="r">
              <a:buNone/>
            </a:pPr>
            <a:r>
              <a:rPr lang="en-GB" smtClean="0">
                <a:latin typeface="Cavolini" panose="020B0502040204020203" pitchFamily="66" charset="0"/>
                <a:cs typeface="Cavolini" panose="020B0502040204020203" pitchFamily="66" charset="0"/>
              </a:rPr>
              <a:t>The </a:t>
            </a:r>
            <a:r>
              <a:rPr lang="en-GB" dirty="0">
                <a:latin typeface="Cavolini" panose="020B0502040204020203" pitchFamily="66" charset="0"/>
                <a:cs typeface="Cavolini" panose="020B0502040204020203" pitchFamily="66" charset="0"/>
              </a:rPr>
              <a:t>Maths Department   </a:t>
            </a:r>
          </a:p>
        </p:txBody>
      </p:sp>
    </p:spTree>
    <p:extLst>
      <p:ext uri="{BB962C8B-B14F-4D97-AF65-F5344CB8AC3E}">
        <p14:creationId xmlns:p14="http://schemas.microsoft.com/office/powerpoint/2010/main" val="263672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6932BB-1987-4ED3-85AE-E62D06CC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34" y="409874"/>
            <a:ext cx="1505160" cy="1752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7E5065-1F66-45D8-BEC6-895370EC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823" y="409874"/>
            <a:ext cx="1467055" cy="1771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6A3D0C-6189-41D9-A00B-BCECE31D8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63" y="438452"/>
            <a:ext cx="1438476" cy="1695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0B08E2-6F85-4FDB-BE32-61137B325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252" y="433689"/>
            <a:ext cx="1552792" cy="1724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AC80B7-AAB0-4D1C-98C6-E7769AA8D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550" y="371769"/>
            <a:ext cx="1476581" cy="1733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E812EE-1241-4B8E-9100-D3304755D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550" y="2519406"/>
            <a:ext cx="1524213" cy="1743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765575-2CE8-4454-97BA-DFBA36EAD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634" y="2538458"/>
            <a:ext cx="1514686" cy="1724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F6DDBE-516C-4C48-A879-61E2887121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34" y="4883000"/>
            <a:ext cx="1476581" cy="1752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726FCB-AF04-454D-8B18-4FA1AC843C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0583" y="4891597"/>
            <a:ext cx="1467055" cy="1819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0DAC26-106D-4B77-828F-DAA77ADACA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3551" y="4891597"/>
            <a:ext cx="1505160" cy="1762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95AC65-C32E-458E-A04F-3EBD705859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3847" y="4883000"/>
            <a:ext cx="1486107" cy="1752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71504C-0CD0-48D3-8B8D-7E4F316E5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2550" y="4778845"/>
            <a:ext cx="1467055" cy="1743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4349F4-1234-4E94-8E7D-F975E3E60A35}"/>
              </a:ext>
            </a:extLst>
          </p:cNvPr>
          <p:cNvSpPr txBox="1"/>
          <p:nvPr/>
        </p:nvSpPr>
        <p:spPr>
          <a:xfrm>
            <a:off x="2723606" y="2921168"/>
            <a:ext cx="662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pperplate Gothic Bold" panose="020E0705020206020404" pitchFamily="34" charset="0"/>
              </a:rPr>
              <a:t>The order of these cards has been mixed up.</a:t>
            </a:r>
          </a:p>
          <a:p>
            <a:pPr algn="ctr"/>
            <a:endParaRPr lang="en-GB" sz="2000" dirty="0">
              <a:latin typeface="Copperplate Gothic Bold" panose="020E0705020206020404" pitchFamily="34" charset="0"/>
            </a:endParaRPr>
          </a:p>
          <a:p>
            <a:pPr algn="ctr"/>
            <a:r>
              <a:rPr lang="en-GB" sz="2000" dirty="0">
                <a:latin typeface="Copperplate Gothic Bold" panose="020E0705020206020404" pitchFamily="34" charset="0"/>
              </a:rPr>
              <a:t>Can you put them back in the correct order?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C1D8D0DC-C1B1-4464-9135-BF2FA86D76E6}"/>
              </a:ext>
            </a:extLst>
          </p:cNvPr>
          <p:cNvSpPr/>
          <p:nvPr/>
        </p:nvSpPr>
        <p:spPr>
          <a:xfrm>
            <a:off x="2070644" y="1184613"/>
            <a:ext cx="683694" cy="376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7EE623C9-0833-4430-97E5-50A515925BD0}"/>
              </a:ext>
            </a:extLst>
          </p:cNvPr>
          <p:cNvSpPr/>
          <p:nvPr/>
        </p:nvSpPr>
        <p:spPr>
          <a:xfrm>
            <a:off x="4533761" y="1270773"/>
            <a:ext cx="683694" cy="376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FA33BCFF-0EAD-4A36-8CC9-DF6B2EA1D5DF}"/>
              </a:ext>
            </a:extLst>
          </p:cNvPr>
          <p:cNvSpPr/>
          <p:nvPr/>
        </p:nvSpPr>
        <p:spPr>
          <a:xfrm>
            <a:off x="6967013" y="1243782"/>
            <a:ext cx="683694" cy="376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996918CA-2F51-4BE0-A406-32538E75BA4D}"/>
              </a:ext>
            </a:extLst>
          </p:cNvPr>
          <p:cNvSpPr/>
          <p:nvPr/>
        </p:nvSpPr>
        <p:spPr>
          <a:xfrm>
            <a:off x="9369954" y="1226672"/>
            <a:ext cx="683694" cy="376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xmlns="" id="{382CE808-662F-42DD-B27A-E790B566861E}"/>
              </a:ext>
            </a:extLst>
          </p:cNvPr>
          <p:cNvSpPr/>
          <p:nvPr/>
        </p:nvSpPr>
        <p:spPr>
          <a:xfrm>
            <a:off x="2067348" y="5613136"/>
            <a:ext cx="656258" cy="37645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xmlns="" id="{CB595E19-D2DA-4949-82A6-AE4DF7CB6564}"/>
              </a:ext>
            </a:extLst>
          </p:cNvPr>
          <p:cNvSpPr/>
          <p:nvPr/>
        </p:nvSpPr>
        <p:spPr>
          <a:xfrm>
            <a:off x="4825543" y="5613136"/>
            <a:ext cx="656258" cy="37645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xmlns="" id="{0AB04914-BBBD-402D-9F5E-E7737F409047}"/>
              </a:ext>
            </a:extLst>
          </p:cNvPr>
          <p:cNvSpPr/>
          <p:nvPr/>
        </p:nvSpPr>
        <p:spPr>
          <a:xfrm>
            <a:off x="7096246" y="5650504"/>
            <a:ext cx="656258" cy="37645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xmlns="" id="{C0FF1A37-0046-458A-A3DF-4819067D2063}"/>
              </a:ext>
            </a:extLst>
          </p:cNvPr>
          <p:cNvSpPr/>
          <p:nvPr/>
        </p:nvSpPr>
        <p:spPr>
          <a:xfrm>
            <a:off x="9383672" y="5613136"/>
            <a:ext cx="656258" cy="37645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B778E88C-9F9C-4FA4-B6D8-6D9DB63FDA96}"/>
              </a:ext>
            </a:extLst>
          </p:cNvPr>
          <p:cNvSpPr/>
          <p:nvPr/>
        </p:nvSpPr>
        <p:spPr>
          <a:xfrm>
            <a:off x="10712134" y="4361758"/>
            <a:ext cx="265043" cy="3313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9EDE42E7-FE53-4298-9B45-921C576CEAD5}"/>
              </a:ext>
            </a:extLst>
          </p:cNvPr>
          <p:cNvSpPr/>
          <p:nvPr/>
        </p:nvSpPr>
        <p:spPr>
          <a:xfrm>
            <a:off x="10712134" y="2157955"/>
            <a:ext cx="265043" cy="3313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xmlns="" id="{65D4EA19-6946-434D-98BC-15028B280BED}"/>
              </a:ext>
            </a:extLst>
          </p:cNvPr>
          <p:cNvSpPr/>
          <p:nvPr/>
        </p:nvSpPr>
        <p:spPr>
          <a:xfrm>
            <a:off x="1105269" y="2203443"/>
            <a:ext cx="247890" cy="2800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xmlns="" id="{37E01B3F-A932-4B8F-8DFD-7CD6B8B5303F}"/>
              </a:ext>
            </a:extLst>
          </p:cNvPr>
          <p:cNvSpPr/>
          <p:nvPr/>
        </p:nvSpPr>
        <p:spPr>
          <a:xfrm>
            <a:off x="1090878" y="4432818"/>
            <a:ext cx="247890" cy="2800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1F96F1-664E-4831-BFF8-C9FB7A61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9" y="369780"/>
            <a:ext cx="2181529" cy="552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6E868B-94AA-4ED2-AC0E-31CF783C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4" y="1633581"/>
            <a:ext cx="1789045" cy="201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4F86BD-E4AC-4629-A69D-D2AF118E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0" y="1139812"/>
            <a:ext cx="3543795" cy="2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B7BDD8-72D0-4DF0-AC1D-0831A6121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77" y="3870086"/>
            <a:ext cx="2353003" cy="485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BAE7DF-509E-44A5-863D-788D066EA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117" y="2456841"/>
            <a:ext cx="1789045" cy="2391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223B5D-3935-4E7A-8FEC-B47F240BD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965" y="2071668"/>
            <a:ext cx="3486637" cy="276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D72B02-96FE-4F5C-84DF-3A7E8C258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17" y="5055672"/>
            <a:ext cx="2095792" cy="457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65BD15-07BE-409B-B0C3-9037120FD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335" y="3160189"/>
            <a:ext cx="2167976" cy="2391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787E2A-11AC-4F44-85D9-3A61EC0104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6335" y="2857258"/>
            <a:ext cx="1667108" cy="257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FFC47F-E28C-46EF-80F7-19927EF5D8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0085" y="5821500"/>
            <a:ext cx="1800476" cy="476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A72B46-20A2-4F56-9D27-7B008FEC3A72}"/>
              </a:ext>
            </a:extLst>
          </p:cNvPr>
          <p:cNvSpPr txBox="1"/>
          <p:nvPr/>
        </p:nvSpPr>
        <p:spPr>
          <a:xfrm>
            <a:off x="3313288" y="462843"/>
            <a:ext cx="5015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Can you communicate your process and solution?</a:t>
            </a:r>
          </a:p>
        </p:txBody>
      </p:sp>
    </p:spTree>
    <p:extLst>
      <p:ext uri="{BB962C8B-B14F-4D97-AF65-F5344CB8AC3E}">
        <p14:creationId xmlns:p14="http://schemas.microsoft.com/office/powerpoint/2010/main" val="15535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A050B4-B672-4CD3-B5E0-30C5C49C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11" y="705847"/>
            <a:ext cx="3115110" cy="543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C6A039-654E-4248-926B-35F9E0FC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5" y="1618236"/>
            <a:ext cx="11031840" cy="40536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9A4C52-B82D-4DFE-B90E-49F23D439B3D}"/>
              </a:ext>
            </a:extLst>
          </p:cNvPr>
          <p:cNvSpPr txBox="1"/>
          <p:nvPr/>
        </p:nvSpPr>
        <p:spPr>
          <a:xfrm>
            <a:off x="2960511" y="5669843"/>
            <a:ext cx="5396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Can you explain your answer to someone at home?</a:t>
            </a:r>
          </a:p>
        </p:txBody>
      </p:sp>
    </p:spTree>
    <p:extLst>
      <p:ext uri="{BB962C8B-B14F-4D97-AF65-F5344CB8AC3E}">
        <p14:creationId xmlns:p14="http://schemas.microsoft.com/office/powerpoint/2010/main" val="236253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BA26CA-FB0E-49E6-9A28-D3B46205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29" y="235140"/>
            <a:ext cx="6680168" cy="1540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06BAAE-5FEA-47B4-A4F1-54DB28C70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4" y="2199710"/>
            <a:ext cx="2169335" cy="245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4C7961-01D2-4E16-874F-E07327F0A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313" y="2199710"/>
            <a:ext cx="2301906" cy="2458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B27E71-C79E-495E-9008-646217F42431}"/>
              </a:ext>
            </a:extLst>
          </p:cNvPr>
          <p:cNvSpPr/>
          <p:nvPr/>
        </p:nvSpPr>
        <p:spPr>
          <a:xfrm>
            <a:off x="743375" y="5497204"/>
            <a:ext cx="1002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Click on  the link to find out more about </a:t>
            </a:r>
            <a:r>
              <a:rPr lang="en-GB" i="1" dirty="0"/>
              <a:t>Magic Squares          </a:t>
            </a:r>
            <a:r>
              <a:rPr lang="en-GB" b="1" i="1" dirty="0"/>
              <a:t>https://nrich.maths.org/</a:t>
            </a:r>
            <a:r>
              <a:rPr lang="en-GB" b="1" i="1" dirty="0">
                <a:hlinkClick r:id="rId5"/>
              </a:rPr>
              <a:t>magic-square-intro</a:t>
            </a:r>
            <a:endParaRPr lang="en-GB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9F66EE-273C-49A1-A99D-6C1FF594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679" y="2134111"/>
            <a:ext cx="2231818" cy="24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5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77FEDE-DAFB-426A-A581-43E74C024B3B}"/>
              </a:ext>
            </a:extLst>
          </p:cNvPr>
          <p:cNvSpPr txBox="1"/>
          <p:nvPr/>
        </p:nvSpPr>
        <p:spPr>
          <a:xfrm>
            <a:off x="2535271" y="2324014"/>
            <a:ext cx="6626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erlin Sans FB" panose="020E0602020502020306" pitchFamily="34" charset="0"/>
              </a:rPr>
              <a:t>What shape am I?</a:t>
            </a:r>
          </a:p>
          <a:p>
            <a:pPr algn="ctr"/>
            <a:r>
              <a:rPr lang="en-GB" sz="2800" dirty="0">
                <a:latin typeface="Berlin Sans FB" panose="020E0602020502020306" pitchFamily="34" charset="0"/>
              </a:rPr>
              <a:t>Can you draw 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C67434-4D72-4419-AF0D-D07E7F03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75" y="784683"/>
            <a:ext cx="2772162" cy="971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4049EB-DE61-4D67-A4BC-A7FC089C3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88" y="2324014"/>
            <a:ext cx="2276793" cy="1286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99F6C1-3A83-4CD3-B529-F63A7FE48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147" y="4655899"/>
            <a:ext cx="2762636" cy="1171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7F9333-06B6-4490-B644-62614B0BF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247" y="4581127"/>
            <a:ext cx="2819794" cy="1057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0CC50E-7F74-4651-96C9-82FEE8B09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17" y="4593977"/>
            <a:ext cx="2724530" cy="1295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3B0CD8-A4FF-483D-9578-E51C2E8F6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00238"/>
            <a:ext cx="2772162" cy="1238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48DC85-DDF9-4F45-827E-A41468C77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937" y="2236923"/>
            <a:ext cx="2838846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B34597-5838-49D0-A475-0AB40185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66" y="555734"/>
            <a:ext cx="3877216" cy="419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FF63A4-2A81-4089-9755-0D0849E2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66" y="1430716"/>
            <a:ext cx="6335009" cy="1505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F920F4-A2F8-44AD-AB5C-386A09C7F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461" y="1430716"/>
            <a:ext cx="3029373" cy="2305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E7BF3F-B774-4929-AB48-63AB563AC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166" y="3732775"/>
            <a:ext cx="5325218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3e099588-c5f5-4ec8-b9c7-5f179be6448c" xsi:nil="true"/>
    <Is_Collaboration_Space_Locked xmlns="3e099588-c5f5-4ec8-b9c7-5f179be6448c" xsi:nil="true"/>
    <Math_Settings xmlns="3e099588-c5f5-4ec8-b9c7-5f179be6448c" xsi:nil="true"/>
    <Templates xmlns="3e099588-c5f5-4ec8-b9c7-5f179be6448c" xsi:nil="true"/>
    <Students xmlns="3e099588-c5f5-4ec8-b9c7-5f179be6448c">
      <UserInfo>
        <DisplayName/>
        <AccountId xsi:nil="true"/>
        <AccountType/>
      </UserInfo>
    </Students>
    <LMS_Mappings xmlns="3e099588-c5f5-4ec8-b9c7-5f179be6448c" xsi:nil="true"/>
    <Invited_Students xmlns="3e099588-c5f5-4ec8-b9c7-5f179be6448c" xsi:nil="true"/>
    <DefaultSectionNames xmlns="3e099588-c5f5-4ec8-b9c7-5f179be6448c" xsi:nil="true"/>
    <FolderType xmlns="3e099588-c5f5-4ec8-b9c7-5f179be6448c" xsi:nil="true"/>
    <Teachers xmlns="3e099588-c5f5-4ec8-b9c7-5f179be6448c">
      <UserInfo>
        <DisplayName/>
        <AccountId xsi:nil="true"/>
        <AccountType/>
      </UserInfo>
    </Teachers>
    <Student_Groups xmlns="3e099588-c5f5-4ec8-b9c7-5f179be6448c">
      <UserInfo>
        <DisplayName/>
        <AccountId xsi:nil="true"/>
        <AccountType/>
      </UserInfo>
    </Student_Groups>
    <Distribution_Groups xmlns="3e099588-c5f5-4ec8-b9c7-5f179be6448c" xsi:nil="true"/>
    <AppVersion xmlns="3e099588-c5f5-4ec8-b9c7-5f179be6448c" xsi:nil="true"/>
    <TeamsChannelId xmlns="3e099588-c5f5-4ec8-b9c7-5f179be6448c" xsi:nil="true"/>
    <IsNotebookLocked xmlns="3e099588-c5f5-4ec8-b9c7-5f179be6448c" xsi:nil="true"/>
    <CultureName xmlns="3e099588-c5f5-4ec8-b9c7-5f179be6448c" xsi:nil="true"/>
    <Owner xmlns="3e099588-c5f5-4ec8-b9c7-5f179be6448c">
      <UserInfo>
        <DisplayName/>
        <AccountId xsi:nil="true"/>
        <AccountType/>
      </UserInfo>
    </Owner>
    <Invited_Teachers xmlns="3e099588-c5f5-4ec8-b9c7-5f179be6448c" xsi:nil="true"/>
    <Has_Teacher_Only_SectionGroup xmlns="3e099588-c5f5-4ec8-b9c7-5f179be6448c" xsi:nil="true"/>
    <NotebookType xmlns="3e099588-c5f5-4ec8-b9c7-5f179be644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FE66E0B1E804196EB1B669F4D6520" ma:contentTypeVersion="33" ma:contentTypeDescription="Create a new document." ma:contentTypeScope="" ma:versionID="53cdb45d945a87e9ecae5a680cf0993b">
  <xsd:schema xmlns:xsd="http://www.w3.org/2001/XMLSchema" xmlns:xs="http://www.w3.org/2001/XMLSchema" xmlns:p="http://schemas.microsoft.com/office/2006/metadata/properties" xmlns:ns3="3e099588-c5f5-4ec8-b9c7-5f179be6448c" xmlns:ns4="338a032a-f5c7-459c-8a36-8ab32cb090a9" targetNamespace="http://schemas.microsoft.com/office/2006/metadata/properties" ma:root="true" ma:fieldsID="30250d0e31562b05eca9a9467319f652" ns3:_="" ns4:_="">
    <xsd:import namespace="3e099588-c5f5-4ec8-b9c7-5f179be6448c"/>
    <xsd:import namespace="338a032a-f5c7-459c-8a36-8ab32cb090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99588-c5f5-4ec8-b9c7-5f179be64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a032a-f5c7-459c-8a36-8ab32cb090a9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55E53D-2ED3-4828-9666-E6AE03AB571A}">
  <ds:schemaRefs>
    <ds:schemaRef ds:uri="http://purl.org/dc/dcmitype/"/>
    <ds:schemaRef ds:uri="http://purl.org/dc/terms/"/>
    <ds:schemaRef ds:uri="338a032a-f5c7-459c-8a36-8ab32cb090a9"/>
    <ds:schemaRef ds:uri="3e099588-c5f5-4ec8-b9c7-5f179be6448c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E55933-BA0C-4316-BB91-181ECC2A7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99588-c5f5-4ec8-b9c7-5f179be6448c"/>
    <ds:schemaRef ds:uri="338a032a-f5c7-459c-8a36-8ab32cb09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2FD2AE-6ACE-469D-832F-ECC3FB7163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131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Mathematics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Hutchison</dc:creator>
  <cp:lastModifiedBy>AMcCracken</cp:lastModifiedBy>
  <cp:revision>41</cp:revision>
  <dcterms:created xsi:type="dcterms:W3CDTF">2020-05-15T08:28:46Z</dcterms:created>
  <dcterms:modified xsi:type="dcterms:W3CDTF">2020-05-15T13:02:11Z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0x0101001CCFE66E0B1E804196EB1B669F4D6520</vt:lpwstr>
  </property>
</Properties>
</file>