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00" autoAdjust="0"/>
    <p:restoredTop sz="94660"/>
  </p:normalViewPr>
  <p:slideViewPr>
    <p:cSldViewPr>
      <p:cViewPr varScale="1">
        <p:scale>
          <a:sx n="83" d="100"/>
          <a:sy n="83" d="100"/>
        </p:scale>
        <p:origin x="3468" y="1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pa, Joanna (ext)" userId="117036e0-c8aa-4f5a-959d-d07722a73090" providerId="ADAL" clId="{BC7FB945-4380-4F3D-A3BC-43F5E1893BA2}"/>
    <pc:docChg chg="modSld">
      <pc:chgData name="Lupa, Joanna (ext)" userId="117036e0-c8aa-4f5a-959d-d07722a73090" providerId="ADAL" clId="{BC7FB945-4380-4F3D-A3BC-43F5E1893BA2}" dt="2020-03-02T17:23:16.100" v="59" actId="20577"/>
      <pc:docMkLst>
        <pc:docMk/>
      </pc:docMkLst>
      <pc:sldChg chg="modSp">
        <pc:chgData name="Lupa, Joanna (ext)" userId="117036e0-c8aa-4f5a-959d-d07722a73090" providerId="ADAL" clId="{BC7FB945-4380-4F3D-A3BC-43F5E1893BA2}" dt="2020-03-02T17:23:16.100" v="59" actId="20577"/>
        <pc:sldMkLst>
          <pc:docMk/>
          <pc:sldMk cId="2411877530" sldId="256"/>
        </pc:sldMkLst>
        <pc:spChg chg="mod">
          <ac:chgData name="Lupa, Joanna (ext)" userId="117036e0-c8aa-4f5a-959d-d07722a73090" providerId="ADAL" clId="{BC7FB945-4380-4F3D-A3BC-43F5E1893BA2}" dt="2020-03-02T17:23:16.100" v="59" actId="20577"/>
          <ac:spMkLst>
            <pc:docMk/>
            <pc:sldMk cId="2411877530" sldId="256"/>
            <ac:spMk id="6" creationId="{00000000-0000-0000-0000-000000000000}"/>
          </ac:spMkLst>
        </pc:spChg>
        <pc:spChg chg="mod">
          <ac:chgData name="Lupa, Joanna (ext)" userId="117036e0-c8aa-4f5a-959d-d07722a73090" providerId="ADAL" clId="{BC7FB945-4380-4F3D-A3BC-43F5E1893BA2}" dt="2020-03-02T17:23:11.422" v="49" actId="20577"/>
          <ac:spMkLst>
            <pc:docMk/>
            <pc:sldMk cId="2411877530" sldId="256"/>
            <ac:spMk id="7" creationId="{00000000-0000-0000-0000-000000000000}"/>
          </ac:spMkLst>
        </pc:spChg>
      </pc:sldChg>
    </pc:docChg>
  </pc:docChgLst>
  <pc:docChgLst>
    <pc:chgData name="Joanna Lupa" userId="117036e0-c8aa-4f5a-959d-d07722a73090" providerId="ADAL" clId="{24A44087-96EE-45B2-AB51-BAF0C37C430A}"/>
    <pc:docChg chg="modSld">
      <pc:chgData name="Joanna Lupa" userId="117036e0-c8aa-4f5a-959d-d07722a73090" providerId="ADAL" clId="{24A44087-96EE-45B2-AB51-BAF0C37C430A}" dt="2020-02-14T12:55:46.287" v="48" actId="20577"/>
      <pc:docMkLst>
        <pc:docMk/>
      </pc:docMkLst>
      <pc:sldChg chg="modSp">
        <pc:chgData name="Joanna Lupa" userId="117036e0-c8aa-4f5a-959d-d07722a73090" providerId="ADAL" clId="{24A44087-96EE-45B2-AB51-BAF0C37C430A}" dt="2020-02-14T12:55:46.287" v="48" actId="20577"/>
        <pc:sldMkLst>
          <pc:docMk/>
          <pc:sldMk cId="2411877530" sldId="256"/>
        </pc:sldMkLst>
        <pc:spChg chg="mod">
          <ac:chgData name="Joanna Lupa" userId="117036e0-c8aa-4f5a-959d-d07722a73090" providerId="ADAL" clId="{24A44087-96EE-45B2-AB51-BAF0C37C430A}" dt="2020-02-14T12:54:48.878" v="6" actId="20577"/>
          <ac:spMkLst>
            <pc:docMk/>
            <pc:sldMk cId="2411877530" sldId="256"/>
            <ac:spMk id="6" creationId="{00000000-0000-0000-0000-000000000000}"/>
          </ac:spMkLst>
        </pc:spChg>
        <pc:spChg chg="mod">
          <ac:chgData name="Joanna Lupa" userId="117036e0-c8aa-4f5a-959d-d07722a73090" providerId="ADAL" clId="{24A44087-96EE-45B2-AB51-BAF0C37C430A}" dt="2020-02-14T12:55:46.287" v="48" actId="20577"/>
          <ac:spMkLst>
            <pc:docMk/>
            <pc:sldMk cId="2411877530" sldId="256"/>
            <ac:spMk id="7" creationId="{00000000-0000-0000-0000-000000000000}"/>
          </ac:spMkLst>
        </pc:spChg>
      </pc:sldChg>
    </pc:docChg>
  </pc:docChgLst>
  <pc:docChgLst>
    <pc:chgData name="Lupa, Joanna (ext)" userId="117036e0-c8aa-4f5a-959d-d07722a73090" providerId="ADAL" clId="{C95E34A5-02FE-4C02-B97F-DD6D6409B02A}"/>
    <pc:docChg chg="custSel modSld">
      <pc:chgData name="Lupa, Joanna (ext)" userId="117036e0-c8aa-4f5a-959d-d07722a73090" providerId="ADAL" clId="{C95E34A5-02FE-4C02-B97F-DD6D6409B02A}" dt="2020-03-02T16:19:05.350" v="164" actId="6549"/>
      <pc:docMkLst>
        <pc:docMk/>
      </pc:docMkLst>
      <pc:sldChg chg="modSp">
        <pc:chgData name="Lupa, Joanna (ext)" userId="117036e0-c8aa-4f5a-959d-d07722a73090" providerId="ADAL" clId="{C95E34A5-02FE-4C02-B97F-DD6D6409B02A}" dt="2020-03-02T16:19:05.350" v="164" actId="6549"/>
        <pc:sldMkLst>
          <pc:docMk/>
          <pc:sldMk cId="2411877530" sldId="256"/>
        </pc:sldMkLst>
        <pc:spChg chg="mod">
          <ac:chgData name="Lupa, Joanna (ext)" userId="117036e0-c8aa-4f5a-959d-d07722a73090" providerId="ADAL" clId="{C95E34A5-02FE-4C02-B97F-DD6D6409B02A}" dt="2020-03-02T16:17:24.611" v="8" actId="20577"/>
          <ac:spMkLst>
            <pc:docMk/>
            <pc:sldMk cId="2411877530" sldId="256"/>
            <ac:spMk id="6" creationId="{00000000-0000-0000-0000-000000000000}"/>
          </ac:spMkLst>
        </pc:spChg>
        <pc:spChg chg="mod">
          <ac:chgData name="Lupa, Joanna (ext)" userId="117036e0-c8aa-4f5a-959d-d07722a73090" providerId="ADAL" clId="{C95E34A5-02FE-4C02-B97F-DD6D6409B02A}" dt="2020-03-02T16:19:05.350" v="164" actId="6549"/>
          <ac:spMkLst>
            <pc:docMk/>
            <pc:sldMk cId="2411877530" sldId="256"/>
            <ac:spMk id="7" creationId="{00000000-0000-0000-0000-000000000000}"/>
          </ac:spMkLst>
        </pc:spChg>
      </pc:sldChg>
    </pc:docChg>
  </pc:docChgLst>
  <pc:docChgLst>
    <pc:chgData name="Lupa, Joanna (ext)" userId="117036e0-c8aa-4f5a-959d-d07722a73090" providerId="ADAL" clId="{FA579075-9C2F-4B01-B20D-32AD3AB578FA}"/>
    <pc:docChg chg="custSel modSld">
      <pc:chgData name="Lupa, Joanna (ext)" userId="117036e0-c8aa-4f5a-959d-d07722a73090" providerId="ADAL" clId="{FA579075-9C2F-4B01-B20D-32AD3AB578FA}" dt="2020-03-10T18:22:46.210" v="169" actId="20577"/>
      <pc:docMkLst>
        <pc:docMk/>
      </pc:docMkLst>
      <pc:sldChg chg="modSp">
        <pc:chgData name="Lupa, Joanna (ext)" userId="117036e0-c8aa-4f5a-959d-d07722a73090" providerId="ADAL" clId="{FA579075-9C2F-4B01-B20D-32AD3AB578FA}" dt="2020-03-10T18:22:46.210" v="169" actId="20577"/>
        <pc:sldMkLst>
          <pc:docMk/>
          <pc:sldMk cId="2411877530" sldId="256"/>
        </pc:sldMkLst>
        <pc:spChg chg="mod">
          <ac:chgData name="Lupa, Joanna (ext)" userId="117036e0-c8aa-4f5a-959d-d07722a73090" providerId="ADAL" clId="{FA579075-9C2F-4B01-B20D-32AD3AB578FA}" dt="2020-03-10T18:21:16.298" v="6" actId="20577"/>
          <ac:spMkLst>
            <pc:docMk/>
            <pc:sldMk cId="2411877530" sldId="256"/>
            <ac:spMk id="6" creationId="{00000000-0000-0000-0000-000000000000}"/>
          </ac:spMkLst>
        </pc:spChg>
        <pc:spChg chg="mod">
          <ac:chgData name="Lupa, Joanna (ext)" userId="117036e0-c8aa-4f5a-959d-d07722a73090" providerId="ADAL" clId="{FA579075-9C2F-4B01-B20D-32AD3AB578FA}" dt="2020-03-10T18:22:46.210" v="169" actId="20577"/>
          <ac:spMkLst>
            <pc:docMk/>
            <pc:sldMk cId="2411877530" sldId="256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2799-1E40-40EA-BC3B-068536E05951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DB8B-E145-4D41-AD37-748886525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10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2799-1E40-40EA-BC3B-068536E05951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DB8B-E145-4D41-AD37-748886525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5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2799-1E40-40EA-BC3B-068536E05951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DB8B-E145-4D41-AD37-748886525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42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2799-1E40-40EA-BC3B-068536E05951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DB8B-E145-4D41-AD37-748886525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010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2799-1E40-40EA-BC3B-068536E05951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DB8B-E145-4D41-AD37-748886525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77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2799-1E40-40EA-BC3B-068536E05951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DB8B-E145-4D41-AD37-748886525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02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2799-1E40-40EA-BC3B-068536E05951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DB8B-E145-4D41-AD37-748886525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01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2799-1E40-40EA-BC3B-068536E05951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DB8B-E145-4D41-AD37-748886525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27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2799-1E40-40EA-BC3B-068536E05951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DB8B-E145-4D41-AD37-748886525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500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2799-1E40-40EA-BC3B-068536E05951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DB8B-E145-4D41-AD37-748886525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17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2799-1E40-40EA-BC3B-068536E05951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DB8B-E145-4D41-AD37-748886525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33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2799-1E40-40EA-BC3B-068536E05951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7DB8B-E145-4D41-AD37-748886525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51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6858000" cy="1550485"/>
          </a:xfrm>
          <a:prstGeom prst="rect">
            <a:avLst/>
          </a:prstGeom>
          <a:solidFill>
            <a:srgbClr val="0065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38"/>
          <a:stretch/>
        </p:blipFill>
        <p:spPr>
          <a:xfrm>
            <a:off x="0" y="1550485"/>
            <a:ext cx="6858000" cy="338155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0648" y="5100884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65A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Atos are hiring Apprentices in Glasgow</a:t>
            </a:r>
          </a:p>
        </p:txBody>
      </p:sp>
      <p:sp>
        <p:nvSpPr>
          <p:cNvPr id="7" name="Rectangle 6"/>
          <p:cNvSpPr/>
          <p:nvPr/>
        </p:nvSpPr>
        <p:spPr>
          <a:xfrm>
            <a:off x="243173" y="5531693"/>
            <a:ext cx="6336704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Atos are a global leader in IT &amp; digital services.</a:t>
            </a:r>
          </a:p>
          <a:p>
            <a:endParaRPr lang="en-GB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Atos apprenticeship provides the perfect combination of employment and training; the opportunity to learn and apply skills that matter in the workplace, whilst in paid, permanent employment.</a:t>
            </a:r>
            <a:br>
              <a:rPr lang="en-GB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GB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Apprenticeship opportunities available now in Glasgow: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Analyst level 4 (post National 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Finance level 3 (post National 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Software Development (post National 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3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3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Salary: </a:t>
            </a:r>
            <a:r>
              <a:rPr lang="en-GB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£14,000 per annum level 3, £16,000 per annum level 4</a:t>
            </a:r>
          </a:p>
          <a:p>
            <a:r>
              <a:rPr lang="en-GB" sz="13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Application closing date</a:t>
            </a:r>
            <a:r>
              <a:rPr lang="en-GB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27</a:t>
            </a:r>
            <a:r>
              <a:rPr lang="en-GB" sz="1300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GB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April 2020</a:t>
            </a:r>
          </a:p>
          <a:p>
            <a:endParaRPr lang="en-GB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3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Start your digital journey today.</a:t>
            </a:r>
          </a:p>
          <a:p>
            <a:r>
              <a:rPr lang="en-GB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find our more and apply visit </a:t>
            </a:r>
            <a:r>
              <a:rPr lang="en-GB" sz="13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atos.net/apprentices-</a:t>
            </a:r>
            <a:r>
              <a:rPr lang="en-GB" sz="13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uk</a:t>
            </a:r>
            <a:endParaRPr lang="en-GB" sz="13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0404" y="298188"/>
            <a:ext cx="5157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Kick start your career with an Atos Apprenticeship</a:t>
            </a:r>
          </a:p>
        </p:txBody>
      </p:sp>
      <p:sp>
        <p:nvSpPr>
          <p:cNvPr id="9" name="AutoShape 9" descr="Image result for ato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11" descr="Image result for atos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13" descr="Image result for atos log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AutoShape 15" descr="Image result for atos logo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AutoShape 17" descr="Image result for atos logo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43" name="Picture 19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792" y="3995936"/>
            <a:ext cx="1872208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87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57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Company>Atos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Atos</dc:creator>
  <cp:lastModifiedBy>Lupa, Joanna (ext)</cp:lastModifiedBy>
  <cp:revision>28</cp:revision>
  <dcterms:created xsi:type="dcterms:W3CDTF">2016-08-25T12:04:15Z</dcterms:created>
  <dcterms:modified xsi:type="dcterms:W3CDTF">2020-03-10T18:22:51Z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  <property fmtid="{D5CDD505-2E9C-101B-9397-08002B2CF9AE}" pid="8" name="MSIP_Label_112e00b9-34e2-4b26-a577-af1fd0f9f7ee_Enabled">
    <vt:lpwstr>True</vt:lpwstr>
  </property>
  <property fmtid="{D5CDD505-2E9C-101B-9397-08002B2CF9AE}" pid="9" name="MSIP_Label_112e00b9-34e2-4b26-a577-af1fd0f9f7ee_SiteId">
    <vt:lpwstr>33440fc6-b7c7-412c-bb73-0e70b0198d5a</vt:lpwstr>
  </property>
  <property fmtid="{D5CDD505-2E9C-101B-9397-08002B2CF9AE}" pid="10" name="MSIP_Label_112e00b9-34e2-4b26-a577-af1fd0f9f7ee_Owner">
    <vt:lpwstr>joanna.lupa.external@atos.net</vt:lpwstr>
  </property>
  <property fmtid="{D5CDD505-2E9C-101B-9397-08002B2CF9AE}" pid="11" name="MSIP_Label_112e00b9-34e2-4b26-a577-af1fd0f9f7ee_SetDate">
    <vt:lpwstr>2020-02-14T12:56:00.2048545Z</vt:lpwstr>
  </property>
  <property fmtid="{D5CDD505-2E9C-101B-9397-08002B2CF9AE}" pid="12" name="MSIP_Label_112e00b9-34e2-4b26-a577-af1fd0f9f7ee_Name">
    <vt:lpwstr>Atos For Internal Use</vt:lpwstr>
  </property>
  <property fmtid="{D5CDD505-2E9C-101B-9397-08002B2CF9AE}" pid="13" name="MSIP_Label_112e00b9-34e2-4b26-a577-af1fd0f9f7ee_Application">
    <vt:lpwstr>Microsoft Azure Information Protection</vt:lpwstr>
  </property>
  <property fmtid="{D5CDD505-2E9C-101B-9397-08002B2CF9AE}" pid="14" name="MSIP_Label_112e00b9-34e2-4b26-a577-af1fd0f9f7ee_ActionId">
    <vt:lpwstr>b58f8f52-6de1-443e-80a9-223f2bcb1d4e</vt:lpwstr>
  </property>
  <property fmtid="{D5CDD505-2E9C-101B-9397-08002B2CF9AE}" pid="15" name="MSIP_Label_112e00b9-34e2-4b26-a577-af1fd0f9f7ee_Extended_MSFT_Method">
    <vt:lpwstr>Automatic</vt:lpwstr>
  </property>
  <property fmtid="{D5CDD505-2E9C-101B-9397-08002B2CF9AE}" pid="16" name="MSIP_Label_e463cba9-5f6c-478d-9329-7b2295e4e8ed_Enabled">
    <vt:lpwstr>True</vt:lpwstr>
  </property>
  <property fmtid="{D5CDD505-2E9C-101B-9397-08002B2CF9AE}" pid="17" name="MSIP_Label_e463cba9-5f6c-478d-9329-7b2295e4e8ed_SiteId">
    <vt:lpwstr>33440fc6-b7c7-412c-bb73-0e70b0198d5a</vt:lpwstr>
  </property>
  <property fmtid="{D5CDD505-2E9C-101B-9397-08002B2CF9AE}" pid="18" name="MSIP_Label_e463cba9-5f6c-478d-9329-7b2295e4e8ed_Owner">
    <vt:lpwstr>joanna.lupa.external@atos.net</vt:lpwstr>
  </property>
  <property fmtid="{D5CDD505-2E9C-101B-9397-08002B2CF9AE}" pid="19" name="MSIP_Label_e463cba9-5f6c-478d-9329-7b2295e4e8ed_SetDate">
    <vt:lpwstr>2020-02-14T12:56:00.2048545Z</vt:lpwstr>
  </property>
  <property fmtid="{D5CDD505-2E9C-101B-9397-08002B2CF9AE}" pid="20" name="MSIP_Label_e463cba9-5f6c-478d-9329-7b2295e4e8ed_Name">
    <vt:lpwstr>Atos For Internal Use - All Employees</vt:lpwstr>
  </property>
  <property fmtid="{D5CDD505-2E9C-101B-9397-08002B2CF9AE}" pid="21" name="MSIP_Label_e463cba9-5f6c-478d-9329-7b2295e4e8ed_Application">
    <vt:lpwstr>Microsoft Azure Information Protection</vt:lpwstr>
  </property>
  <property fmtid="{D5CDD505-2E9C-101B-9397-08002B2CF9AE}" pid="22" name="MSIP_Label_e463cba9-5f6c-478d-9329-7b2295e4e8ed_ActionId">
    <vt:lpwstr>b58f8f52-6de1-443e-80a9-223f2bcb1d4e</vt:lpwstr>
  </property>
  <property fmtid="{D5CDD505-2E9C-101B-9397-08002B2CF9AE}" pid="23" name="MSIP_Label_e463cba9-5f6c-478d-9329-7b2295e4e8ed_Parent">
    <vt:lpwstr>112e00b9-34e2-4b26-a577-af1fd0f9f7ee</vt:lpwstr>
  </property>
  <property fmtid="{D5CDD505-2E9C-101B-9397-08002B2CF9AE}" pid="24" name="MSIP_Label_e463cba9-5f6c-478d-9329-7b2295e4e8ed_Extended_MSFT_Method">
    <vt:lpwstr>Automatic</vt:lpwstr>
  </property>
  <property fmtid="{D5CDD505-2E9C-101B-9397-08002B2CF9AE}" pid="25" name="Sensitivity">
    <vt:lpwstr>Atos For Internal Use Atos For Internal Use - All Employees</vt:lpwstr>
  </property>
</Properties>
</file>